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72" r:id="rId15"/>
    <p:sldId id="267" r:id="rId16"/>
    <p:sldId id="268" r:id="rId17"/>
    <p:sldId id="269" r:id="rId18"/>
    <p:sldId id="275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18" autoAdjust="0"/>
  </p:normalViewPr>
  <p:slideViewPr>
    <p:cSldViewPr>
      <p:cViewPr>
        <p:scale>
          <a:sx n="75" d="100"/>
          <a:sy n="75" d="100"/>
        </p:scale>
        <p:origin x="-1236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7851648" cy="1828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Чистые руки – залог здоровья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077072"/>
            <a:ext cx="7854696" cy="1752600"/>
          </a:xfrm>
        </p:spPr>
        <p:txBody>
          <a:bodyPr>
            <a:normAutofit fontScale="62500" lnSpcReduction="20000"/>
          </a:bodyPr>
          <a:lstStyle/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Работу выполнил  ученик 3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класса</a:t>
            </a:r>
            <a:endParaRPr lang="ru-RU" altLang="ru-RU" sz="2800" dirty="0"/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ГБОУ 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Белебеевская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КШ </a:t>
            </a:r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для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слабовидящих  обучающихся   </a:t>
            </a: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ru-RU" altLang="ru-RU" sz="2800" b="1" dirty="0" err="1" smtClean="0">
                <a:latin typeface="Times New Roman" pitchFamily="18" charset="0"/>
                <a:cs typeface="Times New Roman" pitchFamily="18" charset="0"/>
              </a:rPr>
              <a:t>Галямов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Тимур                                               </a:t>
            </a:r>
            <a:endParaRPr lang="ru-RU" altLang="ru-RU" sz="2800" dirty="0"/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Никишина Ольга Николаевна</a:t>
            </a:r>
            <a:endParaRPr lang="ru-RU" altLang="ru-RU" sz="2800" dirty="0"/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  <a:endParaRPr lang="ru-RU" alt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82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правильно мыть руки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dirty="0"/>
              <a:t>втирать в течении 30 секунд моющее средство в соответствии со схемой:</a:t>
            </a:r>
          </a:p>
          <a:p>
            <a:r>
              <a:rPr lang="ru-RU" dirty="0" smtClean="0"/>
              <a:t>ладонь </a:t>
            </a:r>
            <a:r>
              <a:rPr lang="ru-RU" dirty="0"/>
              <a:t>с ладонью</a:t>
            </a:r>
          </a:p>
          <a:p>
            <a:r>
              <a:rPr lang="ru-RU" dirty="0" smtClean="0"/>
              <a:t>круговое </a:t>
            </a:r>
            <a:r>
              <a:rPr lang="ru-RU" dirty="0"/>
              <a:t>втирание в запястье</a:t>
            </a:r>
          </a:p>
          <a:p>
            <a:r>
              <a:rPr lang="ru-RU" dirty="0" smtClean="0"/>
              <a:t>ладонь </a:t>
            </a:r>
            <a:r>
              <a:rPr lang="ru-RU" dirty="0"/>
              <a:t>с тыльной стороны кисти</a:t>
            </a:r>
          </a:p>
          <a:p>
            <a:r>
              <a:rPr lang="ru-RU" dirty="0" smtClean="0"/>
              <a:t>широко </a:t>
            </a:r>
            <a:r>
              <a:rPr lang="ru-RU" dirty="0"/>
              <a:t>расставленные пальцы</a:t>
            </a:r>
          </a:p>
          <a:p>
            <a:r>
              <a:rPr lang="ru-RU" dirty="0" smtClean="0"/>
              <a:t>сцепление </a:t>
            </a:r>
            <a:r>
              <a:rPr lang="ru-RU" dirty="0"/>
              <a:t>кистей</a:t>
            </a:r>
          </a:p>
          <a:p>
            <a:r>
              <a:rPr lang="ru-RU" dirty="0" smtClean="0"/>
              <a:t>круговое </a:t>
            </a:r>
            <a:r>
              <a:rPr lang="ru-RU" dirty="0"/>
              <a:t>втирание в большой палец</a:t>
            </a:r>
          </a:p>
          <a:p>
            <a:r>
              <a:rPr lang="ru-RU" dirty="0" smtClean="0"/>
              <a:t>круговое </a:t>
            </a:r>
            <a:r>
              <a:rPr lang="ru-RU" dirty="0"/>
              <a:t>втирание в кончики пальцев</a:t>
            </a:r>
          </a:p>
          <a:p>
            <a:r>
              <a:rPr lang="ru-RU" dirty="0" smtClean="0"/>
              <a:t>хорошо </a:t>
            </a:r>
            <a:r>
              <a:rPr lang="ru-RU" dirty="0"/>
              <a:t>ополоснуть руки водой и вытереть сухим </a:t>
            </a:r>
            <a:r>
              <a:rPr lang="ru-RU" dirty="0" smtClean="0"/>
              <a:t>полотенцем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1663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МОИ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	</a:t>
            </a:r>
            <a:r>
              <a:rPr lang="ru-RU" dirty="0" smtClean="0"/>
              <a:t>Взял </a:t>
            </a:r>
            <a:r>
              <a:rPr lang="ru-RU" dirty="0"/>
              <a:t>3 стерильных чашки Петри,</a:t>
            </a:r>
          </a:p>
          <a:p>
            <a:pPr marL="0" indent="0">
              <a:buNone/>
            </a:pPr>
            <a:r>
              <a:rPr lang="ru-RU" dirty="0"/>
              <a:t>2.	В каждую чашку </a:t>
            </a:r>
            <a:r>
              <a:rPr lang="ru-RU" dirty="0" smtClean="0"/>
              <a:t>добавил </a:t>
            </a:r>
            <a:r>
              <a:rPr lang="ru-RU" dirty="0"/>
              <a:t>питательную среду (раствор желатина)</a:t>
            </a:r>
          </a:p>
          <a:p>
            <a:pPr marL="0" indent="0">
              <a:buNone/>
            </a:pPr>
            <a:r>
              <a:rPr lang="ru-RU" dirty="0"/>
              <a:t>3.	Трижды </a:t>
            </a:r>
            <a:r>
              <a:rPr lang="ru-RU" dirty="0" smtClean="0"/>
              <a:t>взял </a:t>
            </a:r>
            <a:r>
              <a:rPr lang="ru-RU" dirty="0"/>
              <a:t>смыв с </a:t>
            </a:r>
            <a:r>
              <a:rPr lang="ru-RU" dirty="0" smtClean="0"/>
              <a:t> </a:t>
            </a:r>
            <a:r>
              <a:rPr lang="ru-RU" dirty="0"/>
              <a:t>рук</a:t>
            </a:r>
          </a:p>
          <a:p>
            <a:pPr marL="0" indent="0">
              <a:buNone/>
            </a:pPr>
            <a:r>
              <a:rPr lang="ru-RU" dirty="0"/>
              <a:t>•	с грязных</a:t>
            </a:r>
          </a:p>
          <a:p>
            <a:pPr marL="0" indent="0">
              <a:buNone/>
            </a:pPr>
            <a:r>
              <a:rPr lang="ru-RU" dirty="0"/>
              <a:t>•	вымытых без </a:t>
            </a:r>
            <a:r>
              <a:rPr lang="ru-RU" dirty="0" smtClean="0"/>
              <a:t>мыла</a:t>
            </a:r>
          </a:p>
          <a:p>
            <a:pPr marL="0" indent="0">
              <a:buNone/>
            </a:pPr>
            <a:r>
              <a:rPr lang="ru-RU" dirty="0" smtClean="0"/>
              <a:t>•	вымытых с мылом</a:t>
            </a:r>
          </a:p>
          <a:p>
            <a:pPr marL="0" indent="0">
              <a:buNone/>
            </a:pPr>
            <a:r>
              <a:rPr lang="ru-RU" dirty="0" smtClean="0"/>
              <a:t>            </a:t>
            </a:r>
            <a:r>
              <a:rPr lang="ru-RU" dirty="0"/>
              <a:t>и </a:t>
            </a:r>
            <a:r>
              <a:rPr lang="ru-RU" dirty="0" smtClean="0"/>
              <a:t>поместил </a:t>
            </a:r>
            <a:r>
              <a:rPr lang="ru-RU" dirty="0"/>
              <a:t>в желатин</a:t>
            </a:r>
          </a:p>
          <a:p>
            <a:pPr marL="0" indent="0">
              <a:buNone/>
            </a:pPr>
            <a:r>
              <a:rPr lang="ru-RU" dirty="0"/>
              <a:t>4.	Поставили чашки в темное место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89040"/>
            <a:ext cx="2859087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954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Чашка Петри №1.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Вывод: </a:t>
            </a:r>
            <a:r>
              <a:rPr lang="ru-RU" dirty="0"/>
              <a:t>на невымытых руках выросла огромная колония микробов</a:t>
            </a:r>
          </a:p>
        </p:txBody>
      </p:sp>
      <p:pic>
        <p:nvPicPr>
          <p:cNvPr id="5" name="Объект 4" descr="DSC01805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060848"/>
            <a:ext cx="3456385" cy="3384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833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Чашка Петри №2.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Вывод: </a:t>
            </a:r>
            <a:r>
              <a:rPr lang="ru-RU" dirty="0"/>
              <a:t>на руках, которые я только ополоснул под проточной водой, колония микробов в 2 раза меньше</a:t>
            </a:r>
          </a:p>
        </p:txBody>
      </p:sp>
      <p:pic>
        <p:nvPicPr>
          <p:cNvPr id="5" name="Объект 4" descr="DSC0180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52" y="2204864"/>
            <a:ext cx="3181040" cy="28057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223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Чашка Петри №3.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Вывод: </a:t>
            </a:r>
            <a:r>
              <a:rPr lang="ru-RU" dirty="0"/>
              <a:t>даже на тщательно вымытых с мылом руках </a:t>
            </a:r>
            <a:r>
              <a:rPr lang="ru-RU" dirty="0" smtClean="0"/>
              <a:t>содержатся </a:t>
            </a:r>
            <a:r>
              <a:rPr lang="ru-RU" dirty="0"/>
              <a:t>микробы. Некоторые микробы практически невозможно удалить, другие легко удаляются с помощью воды и мыла.</a:t>
            </a:r>
          </a:p>
          <a:p>
            <a:endParaRPr lang="ru-RU" dirty="0"/>
          </a:p>
        </p:txBody>
      </p:sp>
      <p:pic>
        <p:nvPicPr>
          <p:cNvPr id="5" name="Объект 3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48880"/>
            <a:ext cx="3384376" cy="2808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912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Все </a:t>
            </a:r>
            <a:r>
              <a:rPr lang="ru-RU" sz="2800" dirty="0">
                <a:latin typeface="Times New Roman"/>
                <a:ea typeface="Times New Roman"/>
              </a:rPr>
              <a:t>болезни у ребят</a:t>
            </a:r>
            <a:r>
              <a:rPr lang="ru-RU" sz="2800" dirty="0" smtClean="0">
                <a:latin typeface="Times New Roman"/>
                <a:ea typeface="Times New Roman"/>
              </a:rPr>
              <a:t>,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 От  микробов, говорят.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                Чтоб </a:t>
            </a:r>
            <a:r>
              <a:rPr lang="ru-RU" sz="2800" dirty="0">
                <a:latin typeface="Times New Roman"/>
                <a:ea typeface="Times New Roman"/>
              </a:rPr>
              <a:t>всегда здоровым быть, 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            </a:t>
            </a:r>
            <a:r>
              <a:rPr lang="ru-RU" sz="2800" dirty="0">
                <a:latin typeface="Times New Roman"/>
                <a:ea typeface="Times New Roman"/>
              </a:rPr>
              <a:t>Надо руки с мылом мыть</a:t>
            </a:r>
            <a:r>
              <a:rPr lang="ru-RU" sz="2800" dirty="0" smtClean="0">
                <a:latin typeface="Times New Roman"/>
                <a:ea typeface="Times New Roman"/>
              </a:rPr>
              <a:t>!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                                           ( Г. Остер)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92" y="2924944"/>
            <a:ext cx="5715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0379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1.Причиной </a:t>
            </a:r>
            <a:r>
              <a:rPr lang="ru-RU" dirty="0"/>
              <a:t>инфекционных заболеваний являются микробы;</a:t>
            </a:r>
          </a:p>
          <a:p>
            <a:pPr marL="0" indent="0">
              <a:buNone/>
            </a:pPr>
            <a:r>
              <a:rPr lang="ru-RU" dirty="0" smtClean="0"/>
              <a:t>2.Необходимо </a:t>
            </a:r>
            <a:r>
              <a:rPr lang="ru-RU" dirty="0"/>
              <a:t>обязательно мыть руки перед едой, после посещения туалета, после прихода с улицы, после общения с животными, так как на них скапливается множество микробов;</a:t>
            </a:r>
          </a:p>
          <a:p>
            <a:pPr marL="0" indent="0">
              <a:buNone/>
            </a:pPr>
            <a:r>
              <a:rPr lang="ru-RU" dirty="0" smtClean="0"/>
              <a:t>3.Необходимо </a:t>
            </a:r>
            <a:r>
              <a:rPr lang="ru-RU" dirty="0"/>
              <a:t>соблюдать личную гигиену, так как грязные руки – один из легких способов попадания микробов в наш организм;</a:t>
            </a:r>
          </a:p>
          <a:p>
            <a:pPr marL="0" indent="0">
              <a:buNone/>
            </a:pPr>
            <a:r>
              <a:rPr lang="ru-RU" dirty="0" smtClean="0"/>
              <a:t>4.Благодаря </a:t>
            </a:r>
            <a:r>
              <a:rPr lang="ru-RU" dirty="0"/>
              <a:t>проведенной исследовательской работе, я всегда мою руки и призываю к этому своих одноклассников.</a:t>
            </a:r>
          </a:p>
        </p:txBody>
      </p:sp>
    </p:spTree>
    <p:extLst>
      <p:ext uri="{BB962C8B-B14F-4D97-AF65-F5344CB8AC3E}">
        <p14:creationId xmlns:p14="http://schemas.microsoft.com/office/powerpoint/2010/main" val="3334118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75240" cy="1284752"/>
          </a:xfrm>
        </p:spPr>
        <p:txBody>
          <a:bodyPr/>
          <a:lstStyle/>
          <a:p>
            <a:r>
              <a:rPr lang="ru-RU" dirty="0" smtClean="0"/>
              <a:t>Памятки</a:t>
            </a:r>
            <a:endParaRPr lang="ru-RU" dirty="0"/>
          </a:p>
        </p:txBody>
      </p:sp>
      <p:pic>
        <p:nvPicPr>
          <p:cNvPr id="4" name="Объект 3" descr="image_gallery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3568" y="2274509"/>
            <a:ext cx="2790978" cy="4003092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613" y="650404"/>
            <a:ext cx="5005387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49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Памятка</a:t>
            </a:r>
            <a:endParaRPr lang="ru-RU" dirty="0"/>
          </a:p>
        </p:txBody>
      </p:sp>
      <p:pic>
        <p:nvPicPr>
          <p:cNvPr id="4" name="Объект 3" descr="https://www.rospotrebnadzor.ru/files/news/KORONOVIRUS/A4-Gigiena_1980x1400px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356" y="2030918"/>
            <a:ext cx="5935287" cy="41979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54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3058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61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исследования 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определение наличия микроорганизмов на ладонях школьника  и  объектах окружающей среды в </a:t>
            </a:r>
            <a:r>
              <a:rPr lang="ru-RU" dirty="0" smtClean="0"/>
              <a:t>классе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AutoShape 4" descr="Картинки по запросу рисунки школьных принадлежнос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24944"/>
            <a:ext cx="3888432" cy="375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95" y="2924944"/>
            <a:ext cx="4461339" cy="3718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88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 Задачи </a:t>
            </a:r>
            <a:r>
              <a:rPr lang="ru-RU" b="1" dirty="0" smtClean="0"/>
              <a:t>исследования: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Изучить по различным источникам  имеющуюся литературу по этому вопросу.</a:t>
            </a:r>
          </a:p>
          <a:p>
            <a:pPr lvl="0"/>
            <a:r>
              <a:rPr lang="ru-RU" dirty="0"/>
              <a:t>Провести исследование на наличие микроорганизмов на ладонях рук и предметов в классе.</a:t>
            </a:r>
          </a:p>
          <a:p>
            <a:pPr lvl="0"/>
            <a:r>
              <a:rPr lang="ru-RU" dirty="0"/>
              <a:t>Проанализировать влияние болезнетворных микробов на организм человека.     </a:t>
            </a:r>
          </a:p>
          <a:p>
            <a:pPr lvl="0"/>
            <a:r>
              <a:rPr lang="ru-RU" dirty="0"/>
              <a:t>Определить пути передачи и распространения </a:t>
            </a:r>
            <a:r>
              <a:rPr lang="ru-RU" dirty="0" smtClean="0"/>
              <a:t>микроорганизмов.</a:t>
            </a:r>
            <a:endParaRPr lang="ru-RU" dirty="0"/>
          </a:p>
          <a:p>
            <a:pPr lvl="0"/>
            <a:r>
              <a:rPr lang="ru-RU" dirty="0"/>
              <a:t>Провести внеклассное мероприятие для учащихся начальной </a:t>
            </a:r>
            <a:r>
              <a:rPr lang="ru-RU" dirty="0" smtClean="0"/>
              <a:t>школы</a:t>
            </a:r>
            <a:r>
              <a:rPr lang="ru-RU" dirty="0"/>
              <a:t>, буклет </a:t>
            </a:r>
            <a:r>
              <a:rPr lang="ru-RU" dirty="0" smtClean="0"/>
              <a:t>«Чистые руки- залог здоровья», </a:t>
            </a:r>
            <a:r>
              <a:rPr lang="ru-RU" dirty="0"/>
              <a:t>составить памятку «Моем руки правильно!»</a:t>
            </a:r>
          </a:p>
        </p:txBody>
      </p:sp>
    </p:spTree>
    <p:extLst>
      <p:ext uri="{BB962C8B-B14F-4D97-AF65-F5344CB8AC3E}">
        <p14:creationId xmlns:p14="http://schemas.microsoft.com/office/powerpoint/2010/main" val="4038578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 Объект исследования</a:t>
            </a:r>
            <a:r>
              <a:rPr lang="ru-RU" dirty="0"/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Ладони рук и окружающие предметы </a:t>
            </a:r>
            <a:r>
              <a:rPr lang="ru-RU" dirty="0" smtClean="0"/>
              <a:t>класса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52428"/>
            <a:ext cx="4464496" cy="3723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52428"/>
            <a:ext cx="4337348" cy="3723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19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Гипотеза исследования: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Мы предположили, что: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если </a:t>
            </a:r>
            <a:r>
              <a:rPr lang="ru-RU" dirty="0"/>
              <a:t>микробы существуют на ладонях, то они переносятся на  предметы окружающей среды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01008"/>
            <a:ext cx="28575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04748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14884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исследования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заключается в том, чтобы все дети понимали, почему необходимо мыть руки  с мылом - это эффективный способ защититься от множества инфекционных заболеваний, в том числе таких грозных, как COVID-19 и применять эти знания на практике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831704"/>
          </a:xfrm>
        </p:spPr>
        <p:txBody>
          <a:bodyPr/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Методы </a:t>
            </a:r>
            <a:r>
              <a:rPr lang="ru-RU" b="1" dirty="0"/>
              <a:t>исследования:</a:t>
            </a:r>
            <a:endParaRPr lang="ru-RU" dirty="0"/>
          </a:p>
          <a:p>
            <a:r>
              <a:rPr lang="ru-RU" dirty="0" smtClean="0"/>
              <a:t>анализ </a:t>
            </a:r>
            <a:r>
              <a:rPr lang="ru-RU" dirty="0"/>
              <a:t>научной </a:t>
            </a:r>
            <a:r>
              <a:rPr lang="ru-RU" dirty="0" smtClean="0"/>
              <a:t>литературы</a:t>
            </a:r>
            <a:endParaRPr lang="ru-RU" dirty="0"/>
          </a:p>
          <a:p>
            <a:r>
              <a:rPr lang="ru-RU" dirty="0" smtClean="0"/>
              <a:t> наблюдение</a:t>
            </a:r>
            <a:endParaRPr lang="ru-RU" dirty="0"/>
          </a:p>
          <a:p>
            <a:r>
              <a:rPr lang="ru-RU" dirty="0" smtClean="0"/>
              <a:t> исследование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анализ полученных </a:t>
            </a:r>
            <a:r>
              <a:rPr lang="ru-RU" dirty="0" smtClean="0"/>
              <a:t>результатов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презентация результатов исследования</a:t>
            </a:r>
          </a:p>
        </p:txBody>
      </p:sp>
    </p:spTree>
    <p:extLst>
      <p:ext uri="{BB962C8B-B14F-4D97-AF65-F5344CB8AC3E}">
        <p14:creationId xmlns:p14="http://schemas.microsoft.com/office/powerpoint/2010/main" val="292989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/>
          <a:lstStyle/>
          <a:p>
            <a:r>
              <a:rPr lang="ru-RU" dirty="0"/>
              <a:t>История обработки рук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Вывод</a:t>
            </a:r>
            <a:r>
              <a:rPr lang="ru-RU" b="1" dirty="0"/>
              <a:t>:  </a:t>
            </a:r>
            <a:r>
              <a:rPr lang="ru-RU" b="1" i="1" dirty="0"/>
              <a:t>я </a:t>
            </a:r>
            <a:r>
              <a:rPr lang="ru-RU" b="1" i="1" dirty="0" smtClean="0"/>
              <a:t>узнал </a:t>
            </a:r>
            <a:r>
              <a:rPr lang="ru-RU" b="1" i="1" dirty="0"/>
              <a:t>историю</a:t>
            </a:r>
            <a:r>
              <a:rPr lang="ru-RU" dirty="0"/>
              <a:t> </a:t>
            </a:r>
            <a:r>
              <a:rPr lang="ru-RU" b="1" i="1" dirty="0"/>
              <a:t>появления учения о микрофлоре тела человека и имена учёных.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89584"/>
            <a:ext cx="4827836" cy="321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59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Кто такие микробы?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Микроб – ужасно вредное животное,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       </a:t>
            </a: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         </a:t>
            </a:r>
            <a:r>
              <a:rPr lang="ru-RU" sz="2800" dirty="0">
                <a:latin typeface="Times New Roman"/>
                <a:ea typeface="Times New Roman"/>
              </a:rPr>
              <a:t>Коварное и, главное, щекотное</a:t>
            </a:r>
            <a:r>
              <a:rPr lang="ru-RU" sz="2800" dirty="0" smtClean="0">
                <a:latin typeface="Times New Roman"/>
                <a:ea typeface="Times New Roman"/>
              </a:rPr>
              <a:t>.                                                                                      </a:t>
            </a:r>
            <a:r>
              <a:rPr lang="ru-RU" sz="2800" dirty="0">
                <a:latin typeface="Times New Roman"/>
                <a:ea typeface="Times New Roman"/>
              </a:rPr>
              <a:t>Такое вот животное попадёт в живот,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                                                                                          И спокойно там живёт.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                                                                                                Залезет, и где ему захочется,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                                                                                       Гуляет по больному и щекочется.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                                                                               Он горд, что столько от него хлопот: 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                                                                               И насморк, и чихание, и пот.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                                                            Ты спросишь: «Как туда он попадет?!»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                                                                                    - Ну конечно через рот!   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                                                                                               (Огден </a:t>
            </a:r>
            <a:r>
              <a:rPr lang="ru-RU" sz="2800" dirty="0" err="1">
                <a:latin typeface="Times New Roman"/>
                <a:ea typeface="Times New Roman"/>
              </a:rPr>
              <a:t>Нэш</a:t>
            </a:r>
            <a:r>
              <a:rPr lang="ru-RU" sz="2800" dirty="0">
                <a:latin typeface="Times New Roman"/>
                <a:ea typeface="Times New Roman"/>
              </a:rPr>
              <a:t> ,   перевод Григория Кружкова)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08064"/>
            <a:ext cx="4643530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5166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938368"/>
          </a:xfrm>
        </p:spPr>
        <p:txBody>
          <a:bodyPr>
            <a:noAutofit/>
          </a:bodyPr>
          <a:lstStyle/>
          <a:p>
            <a:r>
              <a:rPr lang="ru-RU" sz="4000" dirty="0"/>
              <a:t>Существует ли «болезнь грязных рук»?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- Что такое? Неужели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                                                                                                      Ваши дети заболели?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                       </a:t>
            </a:r>
            <a:r>
              <a:rPr lang="ru-RU" sz="2800" dirty="0">
                <a:latin typeface="Times New Roman"/>
                <a:ea typeface="Times New Roman"/>
              </a:rPr>
              <a:t>- Да-да-да! У них ангина,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                            </a:t>
            </a:r>
            <a:r>
              <a:rPr lang="ru-RU" sz="2800" dirty="0">
                <a:latin typeface="Times New Roman"/>
                <a:ea typeface="Times New Roman"/>
              </a:rPr>
              <a:t>Скарлатина, холерина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                         </a:t>
            </a:r>
            <a:r>
              <a:rPr lang="ru-RU" sz="2800" dirty="0">
                <a:latin typeface="Times New Roman"/>
                <a:ea typeface="Times New Roman"/>
              </a:rPr>
              <a:t>Дифтерит, аппендицит</a:t>
            </a:r>
            <a:r>
              <a:rPr lang="ru-RU" sz="2800" dirty="0" smtClean="0">
                <a:latin typeface="Times New Roman"/>
                <a:ea typeface="Times New Roman"/>
              </a:rPr>
              <a:t>,</a:t>
            </a:r>
          </a:p>
          <a:p>
            <a:pPr marL="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                             Малярия и бронхит.                                                                                                </a:t>
            </a:r>
            <a:r>
              <a:rPr lang="ru-RU" sz="2800" dirty="0">
                <a:latin typeface="Times New Roman"/>
                <a:ea typeface="Times New Roman"/>
              </a:rPr>
              <a:t>Приезжайте же скорее</a:t>
            </a:r>
          </a:p>
          <a:p>
            <a:pPr marL="17526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             </a:t>
            </a:r>
            <a:r>
              <a:rPr lang="ru-RU" sz="2800" dirty="0">
                <a:latin typeface="Times New Roman"/>
                <a:ea typeface="Times New Roman"/>
              </a:rPr>
              <a:t>Добрый доктор Айболит!</a:t>
            </a:r>
          </a:p>
          <a:p>
            <a:pPr marL="175260"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(К.И. Чуковский)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4608512" cy="31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05597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464</TotalTime>
  <Words>560</Words>
  <Application>Microsoft Office PowerPoint</Application>
  <PresentationFormat>Экран (4:3)</PresentationFormat>
  <Paragraphs>98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Чистые руки – залог здоровья</vt:lpstr>
      <vt:lpstr>Цель исследования :</vt:lpstr>
      <vt:lpstr> Задачи исследования:</vt:lpstr>
      <vt:lpstr> Объект исследования: </vt:lpstr>
      <vt:lpstr>Гипотеза исследования:</vt:lpstr>
      <vt:lpstr>  Актуальность исследования заключается в том, чтобы все дети понимали, почему необходимо мыть руки  с мылом - это эффективный способ защититься от множества инфекционных заболеваний, в том числе таких грозных, как COVID-19 и применять эти знания на практике.  </vt:lpstr>
      <vt:lpstr>История обработки рук</vt:lpstr>
      <vt:lpstr>Кто такие микробы?</vt:lpstr>
      <vt:lpstr>Существует ли «болезнь грязных рук»?</vt:lpstr>
      <vt:lpstr>Как правильно мыть руки</vt:lpstr>
      <vt:lpstr>МОИ ИССЛЕДОВАНИЯ</vt:lpstr>
      <vt:lpstr>Чашка Петри №1.</vt:lpstr>
      <vt:lpstr>Чашка Петри №2.</vt:lpstr>
      <vt:lpstr>Чашка Петри №3.</vt:lpstr>
      <vt:lpstr>ЗАКЛЮЧЕНИЕ</vt:lpstr>
      <vt:lpstr>Выводы:</vt:lpstr>
      <vt:lpstr>Памятки</vt:lpstr>
      <vt:lpstr>Памятка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Чистые руки – залог здоровья</dc:title>
  <dc:creator>Никишина</dc:creator>
  <cp:lastModifiedBy>Никишина</cp:lastModifiedBy>
  <cp:revision>48</cp:revision>
  <dcterms:created xsi:type="dcterms:W3CDTF">2018-02-25T08:56:46Z</dcterms:created>
  <dcterms:modified xsi:type="dcterms:W3CDTF">2021-03-02T13:45:00Z</dcterms:modified>
</cp:coreProperties>
</file>